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053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226B7-631C-1236-6746-099935358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DBB252-CDA1-FF85-3433-42970481FA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43734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ecml.at/ec-cooperation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3B6C3F-D281-35D1-1C73-EAB8D5326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de-A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7FCD7D-084B-10B7-57E0-E00BE821A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AT" dirty="0"/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CE74DC9-F75C-5D4D-A7C4-BA74E3F015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95" y="6487232"/>
            <a:ext cx="1134965" cy="35499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31F6D25-BF49-AA1C-CD34-B11C047DFFF8}"/>
              </a:ext>
            </a:extLst>
          </p:cNvPr>
          <p:cNvSpPr txBox="1"/>
          <p:nvPr userDrawn="1"/>
        </p:nvSpPr>
        <p:spPr>
          <a:xfrm>
            <a:off x="3100648" y="6508163"/>
            <a:ext cx="585215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/>
              <a:t>Initiative cofinancée par le Centre européen pour les langues vivantes et la Commission européenne</a:t>
            </a:r>
            <a:br>
              <a:rPr lang="fr-FR" sz="900" dirty="0"/>
            </a:br>
            <a:r>
              <a:rPr lang="en-US" sz="900" b="1" dirty="0">
                <a:solidFill>
                  <a:schemeClr val="accent1">
                    <a:lumMod val="50000"/>
                  </a:schemeClr>
                </a:solidFill>
                <a:hlinkClick r:id="rId4"/>
              </a:rPr>
              <a:t>www.ecml.at/ec-cooperation</a:t>
            </a:r>
            <a:r>
              <a:rPr lang="en-US" sz="9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en-US" sz="1600" dirty="0"/>
            </a:br>
            <a:endParaRPr lang="de-AT" sz="1600" dirty="0"/>
          </a:p>
        </p:txBody>
      </p: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0059F8FD-C843-DEA6-BEC6-07980E51D80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5146" y="6370644"/>
            <a:ext cx="1861660" cy="445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915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6298A-F8DA-8B53-AFF3-22768F6193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5CF1E9-9016-D86B-3296-C840C41985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90496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 Vuksic</dc:creator>
  <cp:lastModifiedBy>Katarina Vuksic</cp:lastModifiedBy>
  <cp:revision>15</cp:revision>
  <dcterms:created xsi:type="dcterms:W3CDTF">2023-01-11T08:48:52Z</dcterms:created>
  <dcterms:modified xsi:type="dcterms:W3CDTF">2024-01-24T10:59:35Z</dcterms:modified>
</cp:coreProperties>
</file>