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533" autoAdjust="0"/>
    <p:restoredTop sz="94660"/>
  </p:normalViewPr>
  <p:slideViewPr>
    <p:cSldViewPr snapToGrid="0">
      <p:cViewPr>
        <p:scale>
          <a:sx n="100" d="100"/>
          <a:sy n="100" d="100"/>
        </p:scale>
        <p:origin x="6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226B7-631C-1236-6746-099935358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BB252-CDA1-FF85-3433-42970481F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373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ecml.at/ec-coope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B6C3F-D281-35D1-1C73-EAB8D532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FCD7D-084B-10B7-57E0-E00BE821A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E74DC9-F75C-5D4D-A7C4-BA74E3F015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95" y="6487232"/>
            <a:ext cx="1134965" cy="3549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1F6D25-BF49-AA1C-CD34-B11C047DFFF8}"/>
              </a:ext>
            </a:extLst>
          </p:cNvPr>
          <p:cNvSpPr txBox="1"/>
          <p:nvPr userDrawn="1"/>
        </p:nvSpPr>
        <p:spPr>
          <a:xfrm>
            <a:off x="3100648" y="6508163"/>
            <a:ext cx="58521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Initiative co-funded by the European Centre for Modern Languages and the European Commission</a:t>
            </a:r>
          </a:p>
          <a:p>
            <a:pPr algn="ctr"/>
            <a:r>
              <a:rPr lang="en-US" sz="9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www.ecml.at/ec-cooperation</a:t>
            </a:r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sz="1600" dirty="0"/>
            </a:br>
            <a:endParaRPr lang="de-AT" sz="1600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0059F8FD-C843-DEA6-BEC6-07980E51D8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146" y="6370644"/>
            <a:ext cx="1861660" cy="44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1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298A-F8DA-8B53-AFF3-22768F619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CF1E9-9016-D86B-3296-C840C41985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049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 Vuksic</dc:creator>
  <cp:lastModifiedBy>Katarina Vuksic</cp:lastModifiedBy>
  <cp:revision>14</cp:revision>
  <dcterms:created xsi:type="dcterms:W3CDTF">2023-01-11T08:48:52Z</dcterms:created>
  <dcterms:modified xsi:type="dcterms:W3CDTF">2024-01-24T10:57:35Z</dcterms:modified>
</cp:coreProperties>
</file>